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tfysyJVE4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27940" y="1457214"/>
            <a:ext cx="8791575" cy="2387600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 smtClean="0"/>
              <a:t>Nauka zagrywki tenisowej w siatkówce</a:t>
            </a:r>
            <a:endParaRPr lang="pl-PL" sz="5400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5663" y="4692336"/>
            <a:ext cx="3347232" cy="1880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8015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 smtClean="0">
                <a:solidFill>
                  <a:schemeClr val="bg1"/>
                </a:solidFill>
              </a:rPr>
              <a:t>Zagrywka tenisowa</a:t>
            </a:r>
            <a:endParaRPr lang="pl-PL" sz="4000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1413" y="2097088"/>
            <a:ext cx="10385180" cy="434449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effectLst/>
              </a:rPr>
              <a:t>Ten rodzaj zagrywki należy do atakującej formy wprowadzania piłki do gry, dlatego też ma szerokie zastosowanie w czasie gry. </a:t>
            </a:r>
            <a:endParaRPr lang="pl-PL" dirty="0" smtClean="0">
              <a:solidFill>
                <a:schemeClr val="bg1"/>
              </a:solidFill>
              <a:effectLst/>
            </a:endParaRPr>
          </a:p>
          <a:p>
            <a:pPr algn="just"/>
            <a:r>
              <a:rPr lang="pl-PL" dirty="0" smtClean="0">
                <a:solidFill>
                  <a:schemeClr val="bg1"/>
                </a:solidFill>
                <a:effectLst/>
              </a:rPr>
              <a:t>Zagrywający </a:t>
            </a:r>
            <a:r>
              <a:rPr lang="pl-PL" dirty="0">
                <a:solidFill>
                  <a:schemeClr val="bg1"/>
                </a:solidFill>
                <a:effectLst/>
              </a:rPr>
              <a:t>tym sposobem ustawiony jest przodem do siatki, w małym wykroku lewą nogą, przy uderzeniu prawą ręką</a:t>
            </a:r>
            <a:r>
              <a:rPr lang="pl-PL" dirty="0" smtClean="0">
                <a:solidFill>
                  <a:schemeClr val="bg1"/>
                </a:solidFill>
                <a:effectLst/>
              </a:rPr>
              <a:t>.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  <a:effectLst/>
              </a:rPr>
              <a:t> </a:t>
            </a:r>
            <a:r>
              <a:rPr lang="pl-PL" dirty="0">
                <a:solidFill>
                  <a:schemeClr val="bg1"/>
                </a:solidFill>
                <a:effectLst/>
              </a:rPr>
              <a:t>Podrzut piłki może być wykonany prawą albo lewą ręka. </a:t>
            </a:r>
            <a:endParaRPr lang="pl-PL" dirty="0" smtClean="0">
              <a:solidFill>
                <a:schemeClr val="bg1"/>
              </a:solidFill>
              <a:effectLst/>
            </a:endParaRPr>
          </a:p>
          <a:p>
            <a:pPr algn="just"/>
            <a:r>
              <a:rPr lang="pl-PL" dirty="0">
                <a:solidFill>
                  <a:schemeClr val="bg1"/>
                </a:solidFill>
                <a:effectLst/>
              </a:rPr>
              <a:t> Równocześnie z podrzutem piłki wykonujemy zamach przez silny skłon tułowia w tył, przeniesieniem </a:t>
            </a:r>
            <a:r>
              <a:rPr lang="pl-PL" dirty="0" smtClean="0">
                <a:solidFill>
                  <a:schemeClr val="bg1"/>
                </a:solidFill>
                <a:effectLst/>
              </a:rPr>
              <a:t>ciężaru </a:t>
            </a:r>
            <a:r>
              <a:rPr lang="pl-PL" dirty="0">
                <a:solidFill>
                  <a:schemeClr val="bg1"/>
                </a:solidFill>
                <a:effectLst/>
              </a:rPr>
              <a:t>ciała na nogę zakroczną, oraz jej najdalsze odprowadzenie ramienia uderzającego górą w tył. </a:t>
            </a:r>
            <a:endParaRPr lang="pl-PL" dirty="0" smtClean="0">
              <a:solidFill>
                <a:schemeClr val="bg1"/>
              </a:solidFill>
              <a:effectLst/>
            </a:endParaRPr>
          </a:p>
          <a:p>
            <a:pPr algn="just"/>
            <a:r>
              <a:rPr lang="pl-PL" dirty="0" smtClean="0">
                <a:solidFill>
                  <a:schemeClr val="bg1"/>
                </a:solidFill>
                <a:effectLst/>
              </a:rPr>
              <a:t>Ręką </a:t>
            </a:r>
            <a:r>
              <a:rPr lang="pl-PL" dirty="0">
                <a:solidFill>
                  <a:schemeClr val="bg1"/>
                </a:solidFill>
                <a:effectLst/>
              </a:rPr>
              <a:t>uderzającego jest mocno zgięta w stawie łokciowym, palce zwarte, ale nie usztywnione, nadgarstek rozluźniony.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869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4265" y="1219179"/>
            <a:ext cx="5662157" cy="472258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69912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31564" y="1107583"/>
            <a:ext cx="9905999" cy="4863922"/>
          </a:xfrm>
        </p:spPr>
        <p:txBody>
          <a:bodyPr>
            <a:norm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effectLst/>
              </a:rPr>
              <a:t>F</a:t>
            </a:r>
            <a:r>
              <a:rPr lang="pl-PL" dirty="0" smtClean="0">
                <a:solidFill>
                  <a:schemeClr val="bg1"/>
                </a:solidFill>
                <a:effectLst/>
              </a:rPr>
              <a:t>aza </a:t>
            </a:r>
            <a:r>
              <a:rPr lang="pl-PL" dirty="0">
                <a:solidFill>
                  <a:schemeClr val="bg1"/>
                </a:solidFill>
                <a:effectLst/>
              </a:rPr>
              <a:t>zamachu tworzy wyraźnie uwidoczniony łuk napięty. </a:t>
            </a:r>
            <a:r>
              <a:rPr lang="pl-PL" dirty="0" smtClean="0">
                <a:solidFill>
                  <a:schemeClr val="bg1"/>
                </a:solidFill>
                <a:effectLst/>
              </a:rPr>
              <a:t>Z </a:t>
            </a:r>
            <a:r>
              <a:rPr lang="pl-PL" dirty="0">
                <a:solidFill>
                  <a:schemeClr val="bg1"/>
                </a:solidFill>
                <a:effectLst/>
              </a:rPr>
              <a:t>tej postawy rozpoczyna się właściwe uderzenie. </a:t>
            </a:r>
            <a:endParaRPr lang="pl-PL" dirty="0" smtClean="0">
              <a:solidFill>
                <a:schemeClr val="bg1"/>
              </a:solidFill>
              <a:effectLst/>
            </a:endParaRPr>
          </a:p>
          <a:p>
            <a:pPr algn="just"/>
            <a:r>
              <a:rPr lang="pl-PL" dirty="0" smtClean="0">
                <a:solidFill>
                  <a:schemeClr val="bg1"/>
                </a:solidFill>
                <a:effectLst/>
              </a:rPr>
              <a:t>Następuje </a:t>
            </a:r>
            <a:r>
              <a:rPr lang="pl-PL" dirty="0">
                <a:solidFill>
                  <a:schemeClr val="bg1"/>
                </a:solidFill>
                <a:effectLst/>
              </a:rPr>
              <a:t>ono przez wyprost tułowia, stopniowe przenoszenie ciężaru ciała z nogi zakrocznej na wykroczną, któremu towarzyszy ruch </a:t>
            </a:r>
            <a:r>
              <a:rPr lang="pl-PL" dirty="0" smtClean="0">
                <a:solidFill>
                  <a:schemeClr val="bg1"/>
                </a:solidFill>
                <a:effectLst/>
              </a:rPr>
              <a:t>ręki</a:t>
            </a:r>
            <a:r>
              <a:rPr lang="pl-PL" dirty="0">
                <a:solidFill>
                  <a:schemeClr val="bg1"/>
                </a:solidFill>
                <a:effectLst/>
              </a:rPr>
              <a:t> uderzającej . Ręka zbliżająca się do piłki prostuje się w stawie łokciowym. </a:t>
            </a:r>
            <a:endParaRPr lang="pl-PL" dirty="0" smtClean="0">
              <a:solidFill>
                <a:schemeClr val="bg1"/>
              </a:solidFill>
              <a:effectLst/>
            </a:endParaRPr>
          </a:p>
          <a:p>
            <a:pPr algn="just"/>
            <a:r>
              <a:rPr lang="pl-PL" dirty="0" smtClean="0">
                <a:solidFill>
                  <a:schemeClr val="bg1"/>
                </a:solidFill>
                <a:effectLst/>
              </a:rPr>
              <a:t>Uderzenie </a:t>
            </a:r>
            <a:r>
              <a:rPr lang="pl-PL" dirty="0">
                <a:solidFill>
                  <a:schemeClr val="bg1"/>
                </a:solidFill>
                <a:effectLst/>
              </a:rPr>
              <a:t>piłki następuje w możliwie najwyższym punkcie dosiężnym  nieco przed zagrywającym. </a:t>
            </a:r>
            <a:endParaRPr lang="pl-PL" dirty="0" smtClean="0">
              <a:solidFill>
                <a:schemeClr val="bg1"/>
              </a:solidFill>
              <a:effectLst/>
            </a:endParaRPr>
          </a:p>
          <a:p>
            <a:pPr algn="just"/>
            <a:r>
              <a:rPr lang="pl-PL" dirty="0" smtClean="0">
                <a:solidFill>
                  <a:schemeClr val="bg1"/>
                </a:solidFill>
                <a:effectLst/>
              </a:rPr>
              <a:t>Piłka </a:t>
            </a:r>
            <a:r>
              <a:rPr lang="pl-PL" dirty="0">
                <a:solidFill>
                  <a:schemeClr val="bg1"/>
                </a:solidFill>
                <a:effectLst/>
              </a:rPr>
              <a:t>uderzona jest cała dłonią o palcach luźno zwartych, w nakryciu piłki wyraźnie zaangażowany jest mocno rozluźniony nadgarstek.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73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8354" y="1459459"/>
            <a:ext cx="7705489" cy="42458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0396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bg1"/>
                </a:solidFill>
              </a:rPr>
              <a:t>Filmik pokazowy</a:t>
            </a:r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4" name="wtfysyJVE4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34745" y="1942541"/>
            <a:ext cx="6519333" cy="3667125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253802" y="5924282"/>
            <a:ext cx="7946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Aby uruchomić filmik należy włączyć pokaz slajdów i kliknąć kilka razy w obrazek</a:t>
            </a:r>
          </a:p>
          <a:p>
            <a:pPr algn="ctr"/>
            <a:r>
              <a:rPr lang="pl-PL" dirty="0"/>
              <a:t>Link: https://www.youtube.com/watch?v=wtfysyJVE4E</a:t>
            </a:r>
          </a:p>
        </p:txBody>
      </p:sp>
    </p:spTree>
    <p:extLst>
      <p:ext uri="{BB962C8B-B14F-4D97-AF65-F5344CB8AC3E}">
        <p14:creationId xmlns:p14="http://schemas.microsoft.com/office/powerpoint/2010/main" val="235194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chemeClr val="bg1"/>
                </a:solidFill>
              </a:rPr>
              <a:t>Link do Filmiku</a:t>
            </a:r>
            <a:br>
              <a:rPr lang="pl-PL" dirty="0" smtClean="0">
                <a:solidFill>
                  <a:schemeClr val="bg1"/>
                </a:solidFill>
              </a:rPr>
            </a:br>
            <a:r>
              <a:rPr lang="pl-PL" dirty="0"/>
              <a:t/>
            </a:r>
            <a:br>
              <a:rPr lang="pl-PL" dirty="0"/>
            </a:br>
            <a:r>
              <a:rPr lang="pl-PL" u="sng" dirty="0">
                <a:solidFill>
                  <a:schemeClr val="bg1"/>
                </a:solidFill>
              </a:rPr>
              <a:t>Nauka i doskonalenie zagrywki sposobem górnym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sz="4000" dirty="0" smtClean="0"/>
              <a:t>https</a:t>
            </a:r>
            <a:r>
              <a:rPr lang="pl-PL" sz="4000" dirty="0"/>
              <a:t>://ewf.h1.pl/student/?token=iwAEmI2czUMErxuWWwV8QIPyw8JVTWPK9V9LVSc1KXm2ipGVz6</a:t>
            </a: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dirty="0" smtClean="0">
                <a:solidFill>
                  <a:schemeClr val="bg1"/>
                </a:solidFill>
              </a:rPr>
              <a:t>Proszę skopiować i wkleić link do przeglądarki internetowej.</a:t>
            </a:r>
            <a:endParaRPr lang="pl-PL" dirty="0">
              <a:solidFill>
                <a:schemeClr val="bg1"/>
              </a:solidFill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0704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wód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TM04033919[[fn=Obwód]]</Template>
  <TotalTime>38</TotalTime>
  <Words>130</Words>
  <Application>Microsoft Office PowerPoint</Application>
  <PresentationFormat>Panoramiczny</PresentationFormat>
  <Paragraphs>20</Paragraphs>
  <Slides>7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Tw Cen MT</vt:lpstr>
      <vt:lpstr>Obwód</vt:lpstr>
      <vt:lpstr>Nauka zagrywki tenisowej w siatkówce</vt:lpstr>
      <vt:lpstr>Zagrywka tenisowa</vt:lpstr>
      <vt:lpstr>Prezentacja programu PowerPoint</vt:lpstr>
      <vt:lpstr>Prezentacja programu PowerPoint</vt:lpstr>
      <vt:lpstr>Prezentacja programu PowerPoint</vt:lpstr>
      <vt:lpstr>Filmik pokazowy</vt:lpstr>
      <vt:lpstr>Link do Filmiku  Nauka i doskonalenie zagrywki sposobem górnym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Nauka zagrywki tenisowej w siatkówce</dc:title>
  <dc:creator>Admin1</dc:creator>
  <cp:lastModifiedBy>Admin1</cp:lastModifiedBy>
  <cp:revision>3</cp:revision>
  <dcterms:created xsi:type="dcterms:W3CDTF">2020-05-10T15:32:46Z</dcterms:created>
  <dcterms:modified xsi:type="dcterms:W3CDTF">2020-05-10T16:11:41Z</dcterms:modified>
</cp:coreProperties>
</file>